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24-5-2024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24-5-2024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koggen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ettertype, logo, schermopname&#10;&#10;Automatisch gegenereerde beschrijving">
            <a:extLst>
              <a:ext uri="{FF2B5EF4-FFF2-40B4-BE49-F238E27FC236}">
                <a16:creationId xmlns:a16="http://schemas.microsoft.com/office/drawing/2014/main" id="{41D80A4F-9B77-2E4D-A18F-F1E02BD7AB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856" y="4535011"/>
            <a:ext cx="2327999" cy="204398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917FA005-5286-5F77-03AB-D511F513F7E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4012" y="3851370"/>
            <a:ext cx="1661304" cy="145862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2024-05-24T12:26:34Z</dcterms:modified>
</cp:coreProperties>
</file>