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euwar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Graphics, Lettertype, poster&#10;&#10;Automatisch gegenereerde beschrijving">
            <a:extLst>
              <a:ext uri="{FF2B5EF4-FFF2-40B4-BE49-F238E27FC236}">
                <a16:creationId xmlns:a16="http://schemas.microsoft.com/office/drawing/2014/main" id="{EE58DAF0-7E91-32C6-BC5D-F72B3AD03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213" y="4612374"/>
            <a:ext cx="1623752" cy="20004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Graphics, Lettertype, poster&#10;&#10;Automatisch gegenereerde beschrijving">
            <a:extLst>
              <a:ext uri="{FF2B5EF4-FFF2-40B4-BE49-F238E27FC236}">
                <a16:creationId xmlns:a16="http://schemas.microsoft.com/office/drawing/2014/main" id="{010527A1-B2C9-5CAA-64EF-3AD18E8170C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98938" y="3943661"/>
            <a:ext cx="1109037" cy="13663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2024-08-14T11:28:54Z</dcterms:modified>
</cp:coreProperties>
</file>