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16-10-2024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16-10-2024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euda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CB7E0E4B-DBC3-C622-2E92-52C54D6F2E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749" y="4876801"/>
            <a:ext cx="2221831" cy="174191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CBBB8C1F-8811-D040-ED70-B375FE78483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9450" y="4352925"/>
            <a:ext cx="1395683" cy="109421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2024-10-16T11:21:17Z</dcterms:modified>
</cp:coreProperties>
</file>