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us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62FAFFC3-A0AD-BAB7-8D5A-9389B9485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475" y="4424253"/>
            <a:ext cx="2771776" cy="223959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0FAB6905-7F08-66CC-CDAD-F678E45464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5901" y="3847786"/>
            <a:ext cx="1809664"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2024-10-18T11:31:36Z</dcterms:modified>
</cp:coreProperties>
</file>