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75" d="100"/>
          <a:sy n="75" d="100"/>
        </p:scale>
        <p:origin x="1968" y="74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12-1-2024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12-1-2024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notesSlide" Target="../notesSlides/notesSlide5.xml"/><Relationship Id="rId7"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loonopzan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a:extLst>
              <a:ext uri="{FF2B5EF4-FFF2-40B4-BE49-F238E27FC236}">
                <a16:creationId xmlns:a16="http://schemas.microsoft.com/office/drawing/2014/main" id="{25960A7A-11B4-CDA8-2005-C248F0D1D6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3339" y="4909210"/>
            <a:ext cx="2261321" cy="165285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sp>
        <p:nvSpPr>
          <p:cNvPr id="3" name="Pijl: rechts 2">
            <a:hlinkClick r:id="rId5"/>
            <a:extLst>
              <a:ext uri="{FF2B5EF4-FFF2-40B4-BE49-F238E27FC236}">
                <a16:creationId xmlns:a16="http://schemas.microsoft.com/office/drawing/2014/main" id="{BE6917AE-DD9F-8CE5-B659-59907D86662D}"/>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7" name="Afbeelding 6" descr="Afbeelding met tekst, Lettertype, Graphics, logo&#10;&#10;Automatisch gegenereerde beschrijving">
            <a:extLst>
              <a:ext uri="{FF2B5EF4-FFF2-40B4-BE49-F238E27FC236}">
                <a16:creationId xmlns:a16="http://schemas.microsoft.com/office/drawing/2014/main" id="{04A837F6-8E92-95C0-E812-4EB55CA8A1D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89004" y="3875759"/>
            <a:ext cx="1411446" cy="1462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ep 4">
            <a:extLst>
              <a:ext uri="{FF2B5EF4-FFF2-40B4-BE49-F238E27FC236}">
                <a16:creationId xmlns:a16="http://schemas.microsoft.com/office/drawing/2014/main" id="{1A2374AF-203A-300D-C3F3-542F6775EFF0}"/>
              </a:ext>
            </a:extLst>
          </p:cNvPr>
          <p:cNvGrpSpPr/>
          <p:nvPr/>
        </p:nvGrpSpPr>
        <p:grpSpPr>
          <a:xfrm>
            <a:off x="2055595" y="525891"/>
            <a:ext cx="8101426" cy="5354208"/>
            <a:chOff x="2055595" y="525891"/>
            <a:chExt cx="8101426" cy="5354208"/>
          </a:xfrm>
        </p:grpSpPr>
        <p:pic>
          <p:nvPicPr>
            <p:cNvPr id="6" name="Afbeelding 5">
              <a:hlinkClick r:id="rId5"/>
              <a:extLst>
                <a:ext uri="{FF2B5EF4-FFF2-40B4-BE49-F238E27FC236}">
                  <a16:creationId xmlns:a16="http://schemas.microsoft.com/office/drawing/2014/main" id="{B3D191F5-5753-12E9-E1F6-E5BCF2FC01F4}"/>
                </a:ext>
              </a:extLst>
            </p:cNvPr>
            <p:cNvPicPr>
              <a:picLocks noChangeAspect="1"/>
            </p:cNvPicPr>
            <p:nvPr/>
          </p:nvPicPr>
          <p:blipFill>
            <a:blip r:embed="rId7"/>
            <a:stretch>
              <a:fillRect/>
            </a:stretch>
          </p:blipFill>
          <p:spPr>
            <a:xfrm>
              <a:off x="2055595" y="525891"/>
              <a:ext cx="8101426" cy="5354208"/>
            </a:xfrm>
            <a:prstGeom prst="rect">
              <a:avLst/>
            </a:prstGeom>
          </p:spPr>
        </p:pic>
        <p:sp>
          <p:nvSpPr>
            <p:cNvPr id="4" name="Rechthoek 3">
              <a:extLst>
                <a:ext uri="{FF2B5EF4-FFF2-40B4-BE49-F238E27FC236}">
                  <a16:creationId xmlns:a16="http://schemas.microsoft.com/office/drawing/2014/main" id="{25BEC620-9DCE-5D10-F27E-ED36BBB10549}"/>
                </a:ext>
              </a:extLst>
            </p:cNvPr>
            <p:cNvSpPr/>
            <p:nvPr/>
          </p:nvSpPr>
          <p:spPr>
            <a:xfrm>
              <a:off x="9136857" y="5585460"/>
              <a:ext cx="228600" cy="120015"/>
            </a:xfrm>
            <a:prstGeom prst="rect">
              <a:avLst/>
            </a:prstGeom>
            <a:solidFill>
              <a:srgbClr val="FEFEF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grpSp>
      <p:pic>
        <p:nvPicPr>
          <p:cNvPr id="9" name="Afbeelding 8">
            <a:extLst>
              <a:ext uri="{FF2B5EF4-FFF2-40B4-BE49-F238E27FC236}">
                <a16:creationId xmlns:a16="http://schemas.microsoft.com/office/drawing/2014/main" id="{4553EFAA-D1B0-A006-787A-36CA902A2F2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137330" y="3788971"/>
            <a:ext cx="2193369" cy="160318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4270</cp:revision>
  <dcterms:created xsi:type="dcterms:W3CDTF">2019-07-30T10:24:44Z</dcterms:created>
  <dcterms:modified xsi:type="dcterms:W3CDTF">2024-01-12T09:05:45Z</dcterms:modified>
</cp:coreProperties>
</file>