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91768" autoAdjust="0"/>
  </p:normalViewPr>
  <p:slideViewPr>
    <p:cSldViewPr snapToGrid="0">
      <p:cViewPr>
        <p:scale>
          <a:sx n="100" d="100"/>
          <a:sy n="100" d="100"/>
        </p:scale>
        <p:origin x="1008" y="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4-3-2025</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4-3-2025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opi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3" name="Afbeelding 2">
            <a:extLst>
              <a:ext uri="{FF2B5EF4-FFF2-40B4-BE49-F238E27FC236}">
                <a16:creationId xmlns:a16="http://schemas.microsoft.com/office/drawing/2014/main" id="{D14949D0-B410-3C22-85A7-88EADFE466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519" y="5125452"/>
            <a:ext cx="1533914" cy="147255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a:extLst>
              <a:ext uri="{FF2B5EF4-FFF2-40B4-BE49-F238E27FC236}">
                <a16:creationId xmlns:a16="http://schemas.microsoft.com/office/drawing/2014/main" id="{1B62BAB2-48A6-687B-5C0C-D6F9274DDA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1323" y="4270443"/>
            <a:ext cx="1026197" cy="98514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2025-03-04T10:20:33Z</dcterms:modified>
</cp:coreProperties>
</file>