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22-8-2024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22-8-2024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maasgouw/"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89F66F25-EE9F-EEB4-54A0-B4101AFF97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526" y="4560412"/>
            <a:ext cx="2347129" cy="207486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Graphics&#10;&#10;Automatisch gegenereerde beschrijving">
            <a:extLst>
              <a:ext uri="{FF2B5EF4-FFF2-40B4-BE49-F238E27FC236}">
                <a16:creationId xmlns:a16="http://schemas.microsoft.com/office/drawing/2014/main" id="{4FEC3F8C-5DEA-F6A0-FD70-7511E21EB97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67802" y="4193741"/>
            <a:ext cx="1299298" cy="114858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2024-08-22T14:14:05Z</dcterms:modified>
</cp:coreProperties>
</file>