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aastric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F02FC741-E6A2-E4BD-B166-4FCCE7883B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768" y="4630057"/>
            <a:ext cx="2968559" cy="204830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75A287DE-2B20-1669-0F6E-740555D5E6E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8910" y="3847785"/>
            <a:ext cx="2119144"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2024-06-17T14:50:12Z</dcterms:modified>
</cp:coreProperties>
</file>