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0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14-6-2024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14-6-2024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medemblik/"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schermopname&#10;&#10;Automatisch gegenereerde beschrijving">
            <a:extLst>
              <a:ext uri="{FF2B5EF4-FFF2-40B4-BE49-F238E27FC236}">
                <a16:creationId xmlns:a16="http://schemas.microsoft.com/office/drawing/2014/main" id="{DD506AA9-4686-D85A-23C4-F33EAA3208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526" y="4560411"/>
            <a:ext cx="2304373" cy="2060110"/>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schermopname&#10;&#10;Automatisch gegenereerde beschrijving">
            <a:extLst>
              <a:ext uri="{FF2B5EF4-FFF2-40B4-BE49-F238E27FC236}">
                <a16:creationId xmlns:a16="http://schemas.microsoft.com/office/drawing/2014/main" id="{5BA6853F-C780-B13A-845D-5B795AE1CA5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70919" y="3867172"/>
            <a:ext cx="1581932" cy="1414247"/>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2024-06-14T14:47:45Z</dcterms:modified>
</cp:coreProperties>
</file>