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1319"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1319"/>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eerss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3EED7043-1EDA-17BE-46F9-2EA688FC85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474" y="4842645"/>
            <a:ext cx="2556599" cy="176405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3" name="Pijl: rechts 2">
            <a:hlinkClick r:id="rId5"/>
            <a:extLst>
              <a:ext uri="{FF2B5EF4-FFF2-40B4-BE49-F238E27FC236}">
                <a16:creationId xmlns:a16="http://schemas.microsoft.com/office/drawing/2014/main" id="{08A73208-0511-8549-BD50-B9F95B03CBC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6" name="Afbeelding 5" descr="Afbeelding met tekst, Lettertype, schermopname, logo&#10;&#10;Automatisch gegenereerde beschrijving">
            <a:extLst>
              <a:ext uri="{FF2B5EF4-FFF2-40B4-BE49-F238E27FC236}">
                <a16:creationId xmlns:a16="http://schemas.microsoft.com/office/drawing/2014/main" id="{6C9074BB-D345-9391-FEBB-2C36C397D8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7792" y="4478616"/>
            <a:ext cx="1460976" cy="1008073"/>
          </a:xfrm>
          <a:prstGeom prst="rect">
            <a:avLst/>
          </a:prstGeom>
        </p:spPr>
      </p:pic>
    </p:spTree>
    <p:custDataLst>
      <p:tags r:id="rId1"/>
    </p:custDataLst>
    <p:extLst>
      <p:ext uri="{BB962C8B-B14F-4D97-AF65-F5344CB8AC3E}">
        <p14:creationId xmlns:p14="http://schemas.microsoft.com/office/powerpoint/2010/main" val="2826746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4277</cp:revision>
  <dcterms:created xsi:type="dcterms:W3CDTF">2019-07-30T10:24:44Z</dcterms:created>
  <dcterms:modified xsi:type="dcterms:W3CDTF">2024-11-07T07:12:14Z</dcterms:modified>
</cp:coreProperties>
</file>