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793"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56"/>
      </p:cViewPr>
      <p:guideLst>
        <p:guide orient="horz" pos="346"/>
        <p:guide pos="7469"/>
        <p:guide orient="horz" pos="3793"/>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28-10-2024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28-10-2024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meppel/"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Graphics&#10;&#10;Automatisch gegenereerde beschrijving">
            <a:extLst>
              <a:ext uri="{FF2B5EF4-FFF2-40B4-BE49-F238E27FC236}">
                <a16:creationId xmlns:a16="http://schemas.microsoft.com/office/drawing/2014/main" id="{77B484C3-0F86-6E87-0B48-7DD6D4C8BC7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1226" y="4532816"/>
            <a:ext cx="3220173" cy="2080232"/>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logo, Graphics&#10;&#10;Automatisch gegenereerde beschrijving">
            <a:extLst>
              <a:ext uri="{FF2B5EF4-FFF2-40B4-BE49-F238E27FC236}">
                <a16:creationId xmlns:a16="http://schemas.microsoft.com/office/drawing/2014/main" id="{F8B833D2-E645-083A-74ED-46E1A4751CC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01646" y="3914114"/>
            <a:ext cx="2160804" cy="1395880"/>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4274</cp:revision>
  <dcterms:created xsi:type="dcterms:W3CDTF">2019-07-30T10:24:44Z</dcterms:created>
  <dcterms:modified xsi:type="dcterms:W3CDTF">2024-10-28T15:09:05Z</dcterms:modified>
</cp:coreProperties>
</file>