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9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30-5-2024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30-5-2024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middendelflan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72053D63-0AF4-CEE6-8690-E41CCD8331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5066" y="4845710"/>
            <a:ext cx="2843215" cy="177985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3C10E193-EBE8-82C3-B6F2-02384533AF2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20953" y="4015908"/>
            <a:ext cx="2055562" cy="128678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2024-05-30T08:30:39Z</dcterms:modified>
</cp:coreProperties>
</file>