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66" d="100"/>
          <a:sy n="66" d="100"/>
        </p:scale>
        <p:origin x="2328" y="690"/>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30-5-2024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30-5-2024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middendelfland/"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a:extLst>
              <a:ext uri="{FF2B5EF4-FFF2-40B4-BE49-F238E27FC236}">
                <a16:creationId xmlns:a16="http://schemas.microsoft.com/office/drawing/2014/main" id="{72053D63-0AF4-CEE6-8690-E41CCD83317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05066" y="4845710"/>
            <a:ext cx="2843215" cy="1779853"/>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a:extLst>
              <a:ext uri="{FF2B5EF4-FFF2-40B4-BE49-F238E27FC236}">
                <a16:creationId xmlns:a16="http://schemas.microsoft.com/office/drawing/2014/main" id="{3C10E193-EBE8-82C3-B6F2-02384533AF28}"/>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20953" y="4015908"/>
            <a:ext cx="2055562" cy="1286782"/>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1</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Wencke Robers</cp:lastModifiedBy>
  <cp:revision>4272</cp:revision>
  <dcterms:created xsi:type="dcterms:W3CDTF">2019-07-30T10:24:44Z</dcterms:created>
  <dcterms:modified xsi:type="dcterms:W3CDTF">2024-05-30T08:30:39Z</dcterms:modified>
</cp:coreProperties>
</file>