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105" d="100"/>
          <a:sy n="105" d="100"/>
        </p:scale>
        <p:origin x="852" y="84"/>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11-9-2024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11-9-2024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middendrenthe/"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2841C0F1-2AD3-48E4-C79A-3B54AD0A736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0611" y="4903757"/>
            <a:ext cx="1587556" cy="1663759"/>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05F7BFDA-9F69-77F1-1544-3FDF3628136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52261" y="3712021"/>
            <a:ext cx="1587556" cy="166375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4275</cp:revision>
  <dcterms:created xsi:type="dcterms:W3CDTF">2019-07-30T10:24:44Z</dcterms:created>
  <dcterms:modified xsi:type="dcterms:W3CDTF">2024-09-11T07:16:10Z</dcterms:modified>
</cp:coreProperties>
</file>