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3462" autoAdjust="0"/>
  </p:normalViewPr>
  <p:slideViewPr>
    <p:cSldViewPr snapToGrid="0">
      <p:cViewPr varScale="1">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13-3-2025</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ookmiddelaa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Lettertype, Graphics, tekst, logo&#10;&#10;Door AI gegenereerde inhoud is mogelijk onjuist.">
            <a:extLst>
              <a:ext uri="{FF2B5EF4-FFF2-40B4-BE49-F238E27FC236}">
                <a16:creationId xmlns:a16="http://schemas.microsoft.com/office/drawing/2014/main" id="{85D7C126-B549-A07B-F008-6E77CBE4D2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897" y="4677699"/>
            <a:ext cx="3826596" cy="198614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Lettertype, Graphics, tekst, logo&#10;&#10;Door AI gegenereerde inhoud is mogelijk onjuist.">
            <a:extLst>
              <a:ext uri="{FF2B5EF4-FFF2-40B4-BE49-F238E27FC236}">
                <a16:creationId xmlns:a16="http://schemas.microsoft.com/office/drawing/2014/main" id="{85D7C126-B549-A07B-F008-6E77CBE4D2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6577" y="4029075"/>
            <a:ext cx="2467872" cy="128092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4276</cp:revision>
  <dcterms:created xsi:type="dcterms:W3CDTF">2019-07-30T10:24:44Z</dcterms:created>
  <dcterms:modified xsi:type="dcterms:W3CDTF">2025-03-13T09:03:09Z</dcterms:modified>
</cp:coreProperties>
</file>