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90"/>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13-6-2024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13-6-2024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nederbetuwe/"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A6BC731F-919F-6476-BBCD-54BF95937E6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7985" y="5026919"/>
            <a:ext cx="2104305" cy="1628732"/>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5E853624-1384-7D1D-788B-DC3DFF8E80C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22272" y="3991428"/>
            <a:ext cx="1755734" cy="1358938"/>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4272</cp:revision>
  <dcterms:created xsi:type="dcterms:W3CDTF">2019-07-30T10:24:44Z</dcterms:created>
  <dcterms:modified xsi:type="dcterms:W3CDTF">2024-06-13T08:00:47Z</dcterms:modified>
</cp:coreProperties>
</file>