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66" d="100"/>
          <a:sy n="66" d="100"/>
        </p:scale>
        <p:origin x="2328" y="996"/>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9-4-2024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9-4-2024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nieuwegein/"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2" name="Afbeelding 1">
            <a:extLst>
              <a:ext uri="{FF2B5EF4-FFF2-40B4-BE49-F238E27FC236}">
                <a16:creationId xmlns:a16="http://schemas.microsoft.com/office/drawing/2014/main" id="{91717773-0CDA-7509-5E60-7A21F4336BB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4871" y="4183236"/>
            <a:ext cx="1594244" cy="2445571"/>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a:extLst>
              <a:ext uri="{FF2B5EF4-FFF2-40B4-BE49-F238E27FC236}">
                <a16:creationId xmlns:a16="http://schemas.microsoft.com/office/drawing/2014/main" id="{691E266C-67A3-0845-0B60-376D644FD81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83671" y="3440291"/>
            <a:ext cx="1227186" cy="1882504"/>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224</Words>
  <Application>Microsoft Office PowerPoint</Application>
  <PresentationFormat>Breedbeeld</PresentationFormat>
  <Paragraphs>53</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Wencke Robers</cp:lastModifiedBy>
  <cp:revision>4272</cp:revision>
  <dcterms:created xsi:type="dcterms:W3CDTF">2019-07-30T10:24:44Z</dcterms:created>
  <dcterms:modified xsi:type="dcterms:W3CDTF">2024-04-09T06:32:02Z</dcterms:modified>
</cp:coreProperties>
</file>