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258"/>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26-11-2024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26-11-2024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jp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nijmeg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1B2E361B-CDE1-DF23-5A71-BAD7B28D804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9779" y="4856899"/>
            <a:ext cx="2335296" cy="1812190"/>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16246A97-D66C-B4ED-261F-10365B53C294}"/>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31929" y="4152208"/>
            <a:ext cx="1610895" cy="1250055"/>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4274</cp:revision>
  <dcterms:created xsi:type="dcterms:W3CDTF">2019-07-30T10:24:44Z</dcterms:created>
  <dcterms:modified xsi:type="dcterms:W3CDTF">2024-11-26T12:17:48Z</dcterms:modified>
</cp:coreProperties>
</file>