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ijme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1B2E361B-CDE1-DF23-5A71-BAD7B28D80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779" y="4856899"/>
            <a:ext cx="2335296" cy="181219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16246A97-D66C-B4ED-261F-10365B53C29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1929" y="4152208"/>
            <a:ext cx="1610895" cy="125005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2024-11-26T12:17:48Z</dcterms:modified>
</cp:coreProperties>
</file>