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oardeastfrysla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3047FB4E-72AB-77E8-7C05-63B125DA07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1" y="4668735"/>
            <a:ext cx="2023199" cy="199082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5A1DC286-A72C-B53B-319C-627EE16D667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4981" y="3539740"/>
            <a:ext cx="1798117" cy="176934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2024-02-08T16:33:20Z</dcterms:modified>
</cp:coreProperties>
</file>