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100" d="100"/>
          <a:sy n="100" d="100"/>
        </p:scale>
        <p:origin x="1008" y="258"/>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22-10-2024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22-10-2024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nuen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E742ACD6-FB79-81E0-9C0E-903E9B88863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3091" y="5210175"/>
            <a:ext cx="1585194" cy="1486912"/>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2F51FBEA-50D5-3A10-4F94-75BB081BE8C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29201" y="3925293"/>
            <a:ext cx="1585194" cy="1486912"/>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p>
          <a:p>
            <a:pPr>
              <a:defRPr/>
            </a:pPr>
            <a:r>
              <a:rPr lang="nl-NL" altLang="nl-NL" dirty="0">
                <a:cs typeface="Arial" panose="020B0604020202020204" pitchFamily="34" charset="0"/>
              </a:rPr>
              <a:t>Meer leren over het regelen van zaken bij de gemeente? Scan de QR-code met uw telefoon en bekijk het </a:t>
            </a:r>
            <a:r>
              <a:rPr lang="nl-NL" altLang="nl-NL" dirty="0" err="1">
                <a:cs typeface="Arial" panose="020B0604020202020204" pitchFamily="34" charset="0"/>
              </a:rPr>
              <a:t>Digisnapje</a:t>
            </a:r>
            <a:r>
              <a:rPr lang="nl-NL" altLang="nl-NL" dirty="0">
                <a:cs typeface="Arial" panose="020B0604020202020204" pitchFamily="34" charset="0"/>
              </a:rPr>
              <a:t>.</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pic>
        <p:nvPicPr>
          <p:cNvPr id="4" name="Afbeelding 3" descr="Afbeelding met patroon, Symmetrie, pixel, steek&#10;&#10;Automatisch gegenereerde beschrijving">
            <a:extLst>
              <a:ext uri="{FF2B5EF4-FFF2-40B4-BE49-F238E27FC236}">
                <a16:creationId xmlns:a16="http://schemas.microsoft.com/office/drawing/2014/main" id="{688A164B-A496-74BE-AFAB-6BB30B1AD7A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90540" y="4845685"/>
            <a:ext cx="1270000" cy="1270000"/>
          </a:xfrm>
          <a:prstGeom prst="rect">
            <a:avLst/>
          </a:prstGeom>
        </p:spPr>
      </p:pic>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246</Words>
  <Application>Microsoft Office PowerPoint</Application>
  <PresentationFormat>Breedbeeld</PresentationFormat>
  <Paragraphs>54</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4274</cp:revision>
  <dcterms:created xsi:type="dcterms:W3CDTF">2019-07-30T10:24:44Z</dcterms:created>
  <dcterms:modified xsi:type="dcterms:W3CDTF">2024-10-22T07:00:07Z</dcterms:modified>
</cp:coreProperties>
</file>