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26-8-2024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26-8-2024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oisterwij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Graphics, logo&#10;&#10;Automatisch gegenereerde beschrijving">
            <a:extLst>
              <a:ext uri="{FF2B5EF4-FFF2-40B4-BE49-F238E27FC236}">
                <a16:creationId xmlns:a16="http://schemas.microsoft.com/office/drawing/2014/main" id="{73843E35-1AA4-536B-DE7B-EB0F8C43C5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2179" y="4560411"/>
            <a:ext cx="2458947"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Graphics, logo&#10;&#10;Automatisch gegenereerde beschrijving">
            <a:extLst>
              <a:ext uri="{FF2B5EF4-FFF2-40B4-BE49-F238E27FC236}">
                <a16:creationId xmlns:a16="http://schemas.microsoft.com/office/drawing/2014/main" id="{E838D0AB-4223-5C6F-AA1E-16C19EE6238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1679" y="3847786"/>
            <a:ext cx="1709342"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2024-08-26T13:58:04Z</dcterms:modified>
</cp:coreProperties>
</file>