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105" d="100"/>
          <a:sy n="105" d="100"/>
        </p:scale>
        <p:origin x="852" y="8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4-9-2024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4-9-2024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oldenzaal/"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7080B3D7-3E53-E984-E703-D8693045E70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814" y="4857028"/>
            <a:ext cx="1900376" cy="185096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5571485D-C5CD-41DC-A5A8-A0D8006DA2B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43739" y="4276725"/>
            <a:ext cx="1118035" cy="1088967"/>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2024-09-04T14:26:18Z</dcterms:modified>
</cp:coreProperties>
</file>