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mm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3C55930F-6AD6-745D-360D-7ABDEF8974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841876"/>
            <a:ext cx="2251551" cy="172919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79D66698-7301-0380-E94A-B5481332980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137848"/>
            <a:ext cx="1551146" cy="11912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2024-08-26T12:02:12Z</dcterms:modified>
</cp:coreProperties>
</file>