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6-5-2024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6-5-2024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osterhou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Graphics&#10;&#10;Automatisch gegenereerde beschrijving">
            <a:extLst>
              <a:ext uri="{FF2B5EF4-FFF2-40B4-BE49-F238E27FC236}">
                <a16:creationId xmlns:a16="http://schemas.microsoft.com/office/drawing/2014/main" id="{FBD8CA9E-FDAB-239F-5F00-5F154AE2DA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327" y="4634743"/>
            <a:ext cx="2244586" cy="202910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E3148D3C-44E0-F976-6B12-4C14506FB35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4908" y="3847785"/>
            <a:ext cx="1617489"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2024-05-06T06:27:56Z</dcterms:modified>
</cp:coreProperties>
</file>