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varScale="1">
        <p:scale>
          <a:sx n="91" d="100"/>
          <a:sy n="91" d="100"/>
        </p:scale>
        <p:origin x="1368" y="72"/>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6-5-2024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6-5-2024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oosterhout/"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2" name="Afbeelding 1" descr="Afbeelding met tekst, Lettertype, logo, Graphics&#10;&#10;Automatisch gegenereerde beschrijving">
            <a:extLst>
              <a:ext uri="{FF2B5EF4-FFF2-40B4-BE49-F238E27FC236}">
                <a16:creationId xmlns:a16="http://schemas.microsoft.com/office/drawing/2014/main" id="{FBD8CA9E-FDAB-239F-5F00-5F154AE2DA3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3327" y="4634743"/>
            <a:ext cx="2244586" cy="2029105"/>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descr="Afbeelding met tekst, Lettertype, logo, Graphics&#10;&#10;Automatisch gegenereerde beschrijving">
            <a:extLst>
              <a:ext uri="{FF2B5EF4-FFF2-40B4-BE49-F238E27FC236}">
                <a16:creationId xmlns:a16="http://schemas.microsoft.com/office/drawing/2014/main" id="{E3148D3C-44E0-F976-6B12-4C14506FB351}"/>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24908" y="3847785"/>
            <a:ext cx="1617489" cy="1462209"/>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224</Words>
  <Application>Microsoft Office PowerPoint</Application>
  <PresentationFormat>Breedbeeld</PresentationFormat>
  <Paragraphs>53</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Kirley Schreurs</cp:lastModifiedBy>
  <cp:revision>4272</cp:revision>
  <dcterms:created xsi:type="dcterms:W3CDTF">2019-07-30T10:24:44Z</dcterms:created>
  <dcterms:modified xsi:type="dcterms:W3CDTF">2024-05-06T06:27:56Z</dcterms:modified>
</cp:coreProperties>
</file>