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5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23-9-2024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23-9-2024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oudeijsselstreek/"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schermopname, logo&#10;&#10;Automatisch gegenereerde beschrijving">
            <a:extLst>
              <a:ext uri="{FF2B5EF4-FFF2-40B4-BE49-F238E27FC236}">
                <a16:creationId xmlns:a16="http://schemas.microsoft.com/office/drawing/2014/main" id="{57A63BBE-499A-6BDD-F856-86904632125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8774" y="5067643"/>
            <a:ext cx="3165951" cy="1139743"/>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schermopname, logo&#10;&#10;Automatisch gegenereerde beschrijving">
            <a:extLst>
              <a:ext uri="{FF2B5EF4-FFF2-40B4-BE49-F238E27FC236}">
                <a16:creationId xmlns:a16="http://schemas.microsoft.com/office/drawing/2014/main" id="{5AF78909-99BE-6DCF-0C39-B2DBC368262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29876" y="4176511"/>
            <a:ext cx="2395038" cy="862214"/>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2024-09-23T09:56:53Z</dcterms:modified>
</cp:coreProperties>
</file>