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5714" autoAdjust="0"/>
  </p:normalViewPr>
  <p:slideViewPr>
    <p:cSldViewPr snapToGrid="0">
      <p:cViewPr>
        <p:scale>
          <a:sx n="66" d="100"/>
          <a:sy n="66" d="100"/>
        </p:scale>
        <p:origin x="2328" y="62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30-5-2024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30-5-2024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uderamst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E30D44E7-8C70-96C7-316B-3507CADCD6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3772" y="4545896"/>
            <a:ext cx="1346631"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90AF4ECB-C993-AEE8-D574-EA0B18DFF94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8914" y="3463800"/>
            <a:ext cx="1181943" cy="184619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2024-05-30T11:27:10Z</dcterms:modified>
</cp:coreProperties>
</file>