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91" d="100"/>
          <a:sy n="91" d="100"/>
        </p:scale>
        <p:origin x="1368" y="7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8-4-2024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8-4-2024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papendrecht/"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schermopname&#10;&#10;Automatisch gegenereerde beschrijving">
            <a:extLst>
              <a:ext uri="{FF2B5EF4-FFF2-40B4-BE49-F238E27FC236}">
                <a16:creationId xmlns:a16="http://schemas.microsoft.com/office/drawing/2014/main" id="{DCF5B01B-22FF-A2A3-00EC-5F4824FD8D8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8571" y="4907755"/>
            <a:ext cx="2040064" cy="1655763"/>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logo, schermopname&#10;&#10;Automatisch gegenereerde beschrijving">
            <a:extLst>
              <a:ext uri="{FF2B5EF4-FFF2-40B4-BE49-F238E27FC236}">
                <a16:creationId xmlns:a16="http://schemas.microsoft.com/office/drawing/2014/main" id="{16DA0F41-E980-D2DA-8F42-E5A652CC69B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46557" y="4224823"/>
            <a:ext cx="1288679" cy="1045922"/>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4272</cp:revision>
  <dcterms:created xsi:type="dcterms:W3CDTF">2019-07-30T10:24:44Z</dcterms:created>
  <dcterms:modified xsi:type="dcterms:W3CDTF">2024-04-08T09:31:41Z</dcterms:modified>
</cp:coreProperties>
</file>