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24-6-2024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24-6-2024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pijnackernootdorp/"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schermopname, logo&#10;&#10;Automatisch gegenereerde beschrijving">
            <a:extLst>
              <a:ext uri="{FF2B5EF4-FFF2-40B4-BE49-F238E27FC236}">
                <a16:creationId xmlns:a16="http://schemas.microsoft.com/office/drawing/2014/main" id="{BA40DE3D-5EC4-E8F1-CF77-692C3435161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774" y="5094514"/>
            <a:ext cx="2555018" cy="1543231"/>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schermopname, logo&#10;&#10;Automatisch gegenereerde beschrijving">
            <a:extLst>
              <a:ext uri="{FF2B5EF4-FFF2-40B4-BE49-F238E27FC236}">
                <a16:creationId xmlns:a16="http://schemas.microsoft.com/office/drawing/2014/main" id="{A55704CA-756A-BEAB-BFCF-6C98C7D4A1C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93689" y="4252685"/>
            <a:ext cx="1757241" cy="1061373"/>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4272</cp:revision>
  <dcterms:created xsi:type="dcterms:W3CDTF">2019-07-30T10:24:44Z</dcterms:created>
  <dcterms:modified xsi:type="dcterms:W3CDTF">2024-06-24T10:17:58Z</dcterms:modified>
</cp:coreProperties>
</file>