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varScale="1">
        <p:scale>
          <a:sx n="91" d="100"/>
          <a:sy n="91" d="100"/>
        </p:scale>
        <p:origin x="1368" y="72"/>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16-9-2024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16-9-2024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reuseldemierd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2" name="Afbeelding 1">
            <a:extLst>
              <a:ext uri="{FF2B5EF4-FFF2-40B4-BE49-F238E27FC236}">
                <a16:creationId xmlns:a16="http://schemas.microsoft.com/office/drawing/2014/main" id="{9207939E-E972-824C-5BF8-88B0FEBEC32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3821" y="4830044"/>
            <a:ext cx="2025379" cy="1839044"/>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a:extLst>
              <a:ext uri="{FF2B5EF4-FFF2-40B4-BE49-F238E27FC236}">
                <a16:creationId xmlns:a16="http://schemas.microsoft.com/office/drawing/2014/main" id="{5A2082D9-943D-8435-B172-8A7ADF9707B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50184" y="3769932"/>
            <a:ext cx="1744881" cy="1584352"/>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4276</cp:revision>
  <dcterms:created xsi:type="dcterms:W3CDTF">2019-07-30T10:24:44Z</dcterms:created>
  <dcterms:modified xsi:type="dcterms:W3CDTF">2024-09-16T13:18:33Z</dcterms:modified>
</cp:coreProperties>
</file>