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30-7-2024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30-7-2024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rijswijk/"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Graphics&#10;&#10;Automatisch gegenereerde beschrijving">
            <a:extLst>
              <a:ext uri="{FF2B5EF4-FFF2-40B4-BE49-F238E27FC236}">
                <a16:creationId xmlns:a16="http://schemas.microsoft.com/office/drawing/2014/main" id="{0A20EBCC-1032-FCAD-17F4-09EA487552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765" y="4557787"/>
            <a:ext cx="2166731" cy="21060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Graphics&#10;&#10;Automatisch gegenereerde beschrijving">
            <a:extLst>
              <a:ext uri="{FF2B5EF4-FFF2-40B4-BE49-F238E27FC236}">
                <a16:creationId xmlns:a16="http://schemas.microsoft.com/office/drawing/2014/main" id="{DC6BFF9A-CDB1-6648-CB85-92FABAA4094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1199" y="3712021"/>
            <a:ext cx="1646872" cy="160076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9</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2024-07-30T12:48:45Z</dcterms:modified>
</cp:coreProperties>
</file>