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30-7-2024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30-7-2024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ijs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0A20EBCC-1032-FCAD-17F4-09EA4875526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5765" y="4557787"/>
            <a:ext cx="2166731" cy="2106062"/>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DC6BFF9A-CDB1-6648-CB85-92FABAA4094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1199" y="3712021"/>
            <a:ext cx="1646872" cy="160076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9</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2024-07-30T12:48:45Z</dcterms:modified>
</cp:coreProperties>
</file>