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oosend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C82A9A8-62DD-2301-02D7-1E4A65AC3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67" y="4922981"/>
            <a:ext cx="2218351" cy="177468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272D2AE-9B7B-287F-A11B-79B2819DD9D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55595" y="3790950"/>
            <a:ext cx="2014140" cy="161131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2024-11-25T08:19:52Z</dcterms:modified>
</cp:coreProperties>
</file>