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9-9-2024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9-9-2024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sintmichielsgestel/"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Graphics&#10;&#10;Automatisch gegenereerde beschrijving">
            <a:extLst>
              <a:ext uri="{FF2B5EF4-FFF2-40B4-BE49-F238E27FC236}">
                <a16:creationId xmlns:a16="http://schemas.microsoft.com/office/drawing/2014/main" id="{79369AF7-6153-339B-89F8-8046545D1EA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4" y="4830627"/>
            <a:ext cx="2280126" cy="1833221"/>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Graphics&#10;&#10;Automatisch gegenereerde beschrijving">
            <a:extLst>
              <a:ext uri="{FF2B5EF4-FFF2-40B4-BE49-F238E27FC236}">
                <a16:creationId xmlns:a16="http://schemas.microsoft.com/office/drawing/2014/main" id="{B53B19FB-D3FB-D452-138A-B2A58C4AD9D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09324" y="4057650"/>
            <a:ext cx="1557644" cy="1252345"/>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2024-09-09T10:13:34Z</dcterms:modified>
</cp:coreProperties>
</file>