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5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8-11-2024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8-11-2024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sittardgele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schermopname&#10;&#10;Automatisch gegenereerde beschrijving">
            <a:extLst>
              <a:ext uri="{FF2B5EF4-FFF2-40B4-BE49-F238E27FC236}">
                <a16:creationId xmlns:a16="http://schemas.microsoft.com/office/drawing/2014/main" id="{0BBC763D-29E5-A9F7-44B6-08F6D1FD984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0684" y="4560411"/>
            <a:ext cx="3392641" cy="210343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logo, schermopname&#10;&#10;Automatisch gegenereerde beschrijving">
            <a:extLst>
              <a:ext uri="{FF2B5EF4-FFF2-40B4-BE49-F238E27FC236}">
                <a16:creationId xmlns:a16="http://schemas.microsoft.com/office/drawing/2014/main" id="{3D512C30-FAA6-B230-AC02-EF57F363958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35260" y="3847786"/>
            <a:ext cx="2358402" cy="146220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2024-11-08T14:33:53Z</dcterms:modified>
</cp:coreProperties>
</file>