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liedrech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5" name="Afbeelding 4" descr="Afbeelding met tekst, Lettertype, logo, schermopname&#10;&#10;Automatisch gegenereerde beschrijving">
            <a:extLst>
              <a:ext uri="{FF2B5EF4-FFF2-40B4-BE49-F238E27FC236}">
                <a16:creationId xmlns:a16="http://schemas.microsoft.com/office/drawing/2014/main" id="{882A12F5-5CC1-C0CD-8953-3D750A2F60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4474" y="5038725"/>
            <a:ext cx="2648138" cy="153369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schermopname&#10;&#10;Automatisch gegenereerde beschrijving">
            <a:extLst>
              <a:ext uri="{FF2B5EF4-FFF2-40B4-BE49-F238E27FC236}">
                <a16:creationId xmlns:a16="http://schemas.microsoft.com/office/drawing/2014/main" id="{3D913815-9F9D-3FE3-7829-A07DE8C7CD8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0146" y="4173290"/>
            <a:ext cx="1706820" cy="98851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4273</cp:revision>
  <dcterms:created xsi:type="dcterms:W3CDTF">2019-07-30T10:24:44Z</dcterms:created>
  <dcterms:modified xsi:type="dcterms:W3CDTF">2024-02-26T14:14:54Z</dcterms:modified>
</cp:coreProperties>
</file>