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lui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91DAF45-2A31-F268-92FF-A437399AF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955" y="4285672"/>
            <a:ext cx="1570182" cy="227676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87F1E1FE-4876-9A88-0E63-0271379DEB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0523" y="3781425"/>
            <a:ext cx="1136232" cy="164753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marL="0" indent="0">
              <a:buNone/>
              <a:defRPr/>
            </a:pP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C4D7E8CB-B58B-A347-D4F3-9262F7EB6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55</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4273</cp:revision>
  <dcterms:created xsi:type="dcterms:W3CDTF">2019-07-30T10:24:44Z</dcterms:created>
  <dcterms:modified xsi:type="dcterms:W3CDTF">2024-09-26T07:00:07Z</dcterms:modified>
</cp:coreProperties>
</file>