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108" d="100"/>
          <a:sy n="108" d="100"/>
        </p:scale>
        <p:origin x="732" y="4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8-7-2024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8-7-2024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tadskan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12A9E4FF-F4D6-C41D-BF9F-0AF8210ABB9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338" y="5257800"/>
            <a:ext cx="2261324" cy="145629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3257FFE1-5959-0AD1-4DD4-2712B6A2555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2826" y="4332303"/>
            <a:ext cx="1603082" cy="103238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4274</cp:revision>
  <dcterms:created xsi:type="dcterms:W3CDTF">2019-07-30T10:24:44Z</dcterms:created>
  <dcterms:modified xsi:type="dcterms:W3CDTF">2024-07-08T10:18:18Z</dcterms:modified>
</cp:coreProperties>
</file>