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0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teenber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0F4A84C0-B071-FCC5-E1FC-33307A7FFD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908" y="5254788"/>
            <a:ext cx="2421746" cy="141430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03A37B7-5EC2-D059-47D8-6D086D48EE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0308" y="4343399"/>
            <a:ext cx="1780501" cy="10398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2024-12-02T15:18:00Z</dcterms:modified>
</cp:coreProperties>
</file>