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5" d="100"/>
          <a:sy n="105" d="100"/>
        </p:scale>
        <p:origin x="852" y="7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5-7-2024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5-7-2024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tdi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3D233B51-0ECD-70A5-67F8-2F541F0E26B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8163" y="5349875"/>
            <a:ext cx="1483282" cy="114509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4CF84124-1927-0DDD-9E4C-59C59BEAFDD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7305" y="4228440"/>
            <a:ext cx="1483282" cy="114509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2024-07-05T06:31:15Z</dcterms:modified>
</cp:coreProperties>
</file>