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66" d="100"/>
          <a:sy n="66" d="100"/>
        </p:scale>
        <p:origin x="2328" y="63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6-5-2024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6-5-2024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texel/"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schermopname&#10;&#10;Automatisch gegenereerde beschrijving">
            <a:extLst>
              <a:ext uri="{FF2B5EF4-FFF2-40B4-BE49-F238E27FC236}">
                <a16:creationId xmlns:a16="http://schemas.microsoft.com/office/drawing/2014/main" id="{D5CCF5A1-C3DA-8563-F672-629F04B6628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70353" y="5065487"/>
            <a:ext cx="2421863" cy="1540305"/>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schermopname&#10;&#10;Automatisch gegenereerde beschrijving">
            <a:extLst>
              <a:ext uri="{FF2B5EF4-FFF2-40B4-BE49-F238E27FC236}">
                <a16:creationId xmlns:a16="http://schemas.microsoft.com/office/drawing/2014/main" id="{C91AC773-3364-915D-848D-6CFD343D18A3}"/>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58811" y="4072221"/>
            <a:ext cx="1701482" cy="1082143"/>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224</Words>
  <Application>Microsoft Office PowerPoint</Application>
  <PresentationFormat>Breedbeeld</PresentationFormat>
  <Paragraphs>53</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4272</cp:revision>
  <dcterms:created xsi:type="dcterms:W3CDTF">2019-07-30T10:24:44Z</dcterms:created>
  <dcterms:modified xsi:type="dcterms:W3CDTF">2024-05-06T13:59:59Z</dcterms:modified>
</cp:coreProperties>
</file>