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17-7-2024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17-7-2024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teyling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21BA3454-177A-0783-5AD1-CE6D7E9BA62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1857" y="4940512"/>
            <a:ext cx="1627661" cy="1728576"/>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9EBBDEE6-E73E-C1A5-7DFA-46220C2581E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80316" y="4155475"/>
            <a:ext cx="1122177" cy="1191752"/>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4275</cp:revision>
  <dcterms:created xsi:type="dcterms:W3CDTF">2019-07-30T10:24:44Z</dcterms:created>
  <dcterms:modified xsi:type="dcterms:W3CDTF">2024-07-17T11:12:02Z</dcterms:modified>
</cp:coreProperties>
</file>