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10-6-2024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10-6-2024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hol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4CD7A2C8-2C64-C9D7-4908-16534076C1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702629"/>
            <a:ext cx="2468252" cy="188574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2485DB73-76D0-CD3C-8FAB-A37BD3EDA1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0147" y="4071539"/>
            <a:ext cx="1623061" cy="124001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2024-06-10T11:52:34Z</dcterms:modified>
</cp:coreProperties>
</file>