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99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30-1-2024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30-1-2024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tie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a:extLst>
              <a:ext uri="{FF2B5EF4-FFF2-40B4-BE49-F238E27FC236}">
                <a16:creationId xmlns:a16="http://schemas.microsoft.com/office/drawing/2014/main" id="{C5F8A21C-E5A7-FC0C-F538-48FDB64BE3C6}"/>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5210561"/>
            <a:ext cx="2195571" cy="1383210"/>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a:extLst>
              <a:ext uri="{FF2B5EF4-FFF2-40B4-BE49-F238E27FC236}">
                <a16:creationId xmlns:a16="http://schemas.microsoft.com/office/drawing/2014/main" id="{FD05686B-B7FD-BA30-B903-8159A399C54B}"/>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62245" y="4229093"/>
            <a:ext cx="1830908" cy="115347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1</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Wencke Robers</cp:lastModifiedBy>
  <cp:revision>4272</cp:revision>
  <dcterms:created xsi:type="dcterms:W3CDTF">2019-07-30T10:24:44Z</dcterms:created>
  <dcterms:modified xsi:type="dcterms:W3CDTF">2024-01-30T12:25:29Z</dcterms:modified>
</cp:coreProperties>
</file>