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30-1-2024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30-1-2024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tie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C5F8A21C-E5A7-FC0C-F538-48FDB64BE3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5210561"/>
            <a:ext cx="2195571" cy="1383210"/>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FD05686B-B7FD-BA30-B903-8159A399C54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62245" y="4229093"/>
            <a:ext cx="1830908" cy="115347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2024-01-30T12:25:29Z</dcterms:modified>
</cp:coreProperties>
</file>