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twenter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A5070D4B-9052-BC98-6363-E7FDC4D5617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242" y="4946412"/>
            <a:ext cx="2225485" cy="165576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schermopname, logo&#10;&#10;Automatisch gegenereerde beschrijving">
            <a:extLst>
              <a:ext uri="{FF2B5EF4-FFF2-40B4-BE49-F238E27FC236}">
                <a16:creationId xmlns:a16="http://schemas.microsoft.com/office/drawing/2014/main" id="{8F9C80C8-FB8C-4CA9-3FE9-56AB23F07D0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9964" y="4130566"/>
            <a:ext cx="1585253" cy="117942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4275</cp:revision>
  <dcterms:created xsi:type="dcterms:W3CDTF">2019-07-30T10:24:44Z</dcterms:created>
  <dcterms:modified xsi:type="dcterms:W3CDTF">2024-07-08T13:14:32Z</dcterms:modified>
</cp:coreProperties>
</file>