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6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uithoor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24A86D7E-5889-4A9F-433E-4511FE2262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1731" y="4558393"/>
            <a:ext cx="2132015" cy="211069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CDE79EDA-0808-52B5-DD08-29267B32FBA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5307" y="4133850"/>
            <a:ext cx="1290846" cy="127793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2024-10-03T08:46:30Z</dcterms:modified>
</cp:coreProperties>
</file>