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27-5-2024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27-5-2024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urk/"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Graphics&#10;&#10;Automatisch gegenereerde beschrijving">
            <a:extLst>
              <a:ext uri="{FF2B5EF4-FFF2-40B4-BE49-F238E27FC236}">
                <a16:creationId xmlns:a16="http://schemas.microsoft.com/office/drawing/2014/main" id="{B448CE05-12E7-84EB-AEA0-8F9989AC884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254" y="4560411"/>
            <a:ext cx="2797123" cy="210343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logo, Graphics&#10;&#10;Automatisch gegenereerde beschrijving">
            <a:extLst>
              <a:ext uri="{FF2B5EF4-FFF2-40B4-BE49-F238E27FC236}">
                <a16:creationId xmlns:a16="http://schemas.microsoft.com/office/drawing/2014/main" id="{E931AFE4-E39E-EA3F-CF9B-D45BC90219C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27687" y="3841768"/>
            <a:ext cx="1952430" cy="1468227"/>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2024-05-27T13:21:10Z</dcterms:modified>
</cp:coreProperties>
</file>