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91" d="100"/>
          <a:sy n="91" d="100"/>
        </p:scale>
        <p:origin x="1368" y="9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7-10-2024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7-10-2024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utheuvelrug/"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5B91BBD8-CF95-0166-1BD8-AB987C9039F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3618" y="5200221"/>
            <a:ext cx="2140507" cy="1481231"/>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50D17B2E-4F6F-BEC4-9448-39F4F89BCA7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74318" y="4183733"/>
            <a:ext cx="1802175" cy="1247105"/>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2024-10-07T12:08:58Z</dcterms:modified>
</cp:coreProperties>
</file>