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20-6-2024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20-6-2024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utrech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D36D1A0-E1AD-67BA-450A-CBBAB999EB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9370" y="4429919"/>
            <a:ext cx="2229259" cy="218021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DB635FB-526C-2A47-F119-1D0495C7B62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6180" y="4064000"/>
            <a:ext cx="1490929" cy="145812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2024-06-20T06:26:38Z</dcterms:modified>
</cp:coreProperties>
</file>