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alkenbu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6E34A8BE-2B7B-D6CE-DEB8-CE94B9DDA0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866" y="4859607"/>
            <a:ext cx="1288860" cy="17889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7FA8EF1-F701-7080-AF4E-DA67EDE13E4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9841" y="3857624"/>
            <a:ext cx="1098051" cy="152409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2024-10-21T07:47:47Z</dcterms:modified>
</cp:coreProperties>
</file>