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91" d="100"/>
          <a:sy n="91" d="100"/>
        </p:scale>
        <p:origin x="1368" y="72"/>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8-7-2024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8-7-2024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valkenswaard/"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logo, Graphics&#10;&#10;Automatisch gegenereerde beschrijving">
            <a:extLst>
              <a:ext uri="{FF2B5EF4-FFF2-40B4-BE49-F238E27FC236}">
                <a16:creationId xmlns:a16="http://schemas.microsoft.com/office/drawing/2014/main" id="{0F8AE2A8-9DBC-2112-A329-5738B7C9A8F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1655" y="4700443"/>
            <a:ext cx="1903173" cy="1872722"/>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logo, Graphics&#10;&#10;Automatisch gegenereerde beschrijving">
            <a:extLst>
              <a:ext uri="{FF2B5EF4-FFF2-40B4-BE49-F238E27FC236}">
                <a16:creationId xmlns:a16="http://schemas.microsoft.com/office/drawing/2014/main" id="{B5D74D9A-6180-5045-4DA2-6B7A9643B01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00966" y="4065560"/>
            <a:ext cx="1274066" cy="1253681"/>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4274</cp:revision>
  <dcterms:created xsi:type="dcterms:W3CDTF">2019-07-30T10:24:44Z</dcterms:created>
  <dcterms:modified xsi:type="dcterms:W3CDTF">2024-07-08T08:48:23Z</dcterms:modified>
</cp:coreProperties>
</file>