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441" autoAdjust="0"/>
  </p:normalViewPr>
  <p:slideViewPr>
    <p:cSldViewPr snapToGrid="0">
      <p:cViewPr>
        <p:scale>
          <a:sx n="100" d="100"/>
          <a:sy n="100" d="100"/>
        </p:scale>
        <p:origin x="1008" y="21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eenenda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2F7A2F9E-4CB1-34A1-D240-CF25B0F483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759" y="4560411"/>
            <a:ext cx="3307291"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schermopname&#10;&#10;Automatisch gegenereerde beschrijving">
            <a:extLst>
              <a:ext uri="{FF2B5EF4-FFF2-40B4-BE49-F238E27FC236}">
                <a16:creationId xmlns:a16="http://schemas.microsoft.com/office/drawing/2014/main" id="{11880343-EF28-9C6C-DEAE-0F5078B1B13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7513" y="3847785"/>
            <a:ext cx="2299070"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2024-08-14T14:23:52Z</dcterms:modified>
</cp:coreProperties>
</file>