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14-3-2024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14-3-2024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venray/"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logo, Graphics&#10;&#10;Automatisch gegenereerde beschrijving">
            <a:extLst>
              <a:ext uri="{FF2B5EF4-FFF2-40B4-BE49-F238E27FC236}">
                <a16:creationId xmlns:a16="http://schemas.microsoft.com/office/drawing/2014/main" id="{4B078B24-F787-AB7C-E49D-E7D55CA02E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576" y="4752738"/>
            <a:ext cx="2975699" cy="1916350"/>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44ACDC87-1E66-97D8-B0BE-C5700197828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10891" y="3991429"/>
            <a:ext cx="2102361" cy="135392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2024-03-14T12:43:33Z</dcterms:modified>
</cp:coreProperties>
</file>